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4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906000" cy="6858000" type="A4"/>
  <p:notesSz cx="9144000" cy="6858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84" userDrawn="1">
          <p15:clr>
            <a:srgbClr val="A4A3A4"/>
          </p15:clr>
        </p15:guide>
        <p15:guide id="3" orient="horz" pos="3792" userDrawn="1">
          <p15:clr>
            <a:srgbClr val="A4A3A4"/>
          </p15:clr>
        </p15:guide>
        <p15:guide id="4" pos="779" userDrawn="1">
          <p15:clr>
            <a:srgbClr val="A4A3A4"/>
          </p15:clr>
        </p15:guide>
        <p15:guide id="5" pos="5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63" d="100"/>
          <a:sy n="63" d="100"/>
        </p:scale>
        <p:origin x="1252" y="56"/>
      </p:cViewPr>
      <p:guideLst>
        <p:guide orient="horz" pos="2160"/>
        <p:guide orient="horz" pos="384"/>
        <p:guide orient="horz" pos="3792"/>
        <p:guide pos="779"/>
        <p:guide pos="54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98" y="102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1C9A75E-A785-47CC-A34C-A5CD5413B9AE}" type="datetime1">
              <a:rPr lang="ja-JP" alt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2026/5/18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4886E15-F82A-4596-A46C-375C6D3981E1}" type="slidenum">
              <a:rPr lang="en-US" altLang="ja-JP" smtClean="0">
                <a:latin typeface="Meiryo UI" panose="020B0604030504040204" pitchFamily="34" charset="-128"/>
                <a:ea typeface="Meiryo UI" panose="020B0604030504040204" pitchFamily="34" charset="-128"/>
              </a:rPr>
              <a:t>‹#›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9F210CF-D5A1-4C57-8195-527732531885}" type="datetime1">
              <a:rPr lang="ja-JP" altLang="en-US" noProof="0" smtClean="0"/>
              <a:t>2026/5/18</a:t>
            </a:fld>
            <a:endParaRPr lang="ja-JP" altLang="en-US" noProof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BF105DB2-FD3E-441D-8B7E-7AE83ECE27B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14625" y="514350"/>
            <a:ext cx="371475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F105DB2-FD3E-441D-8B7E-7AE83ECE27B3}" type="slidenum">
              <a:rPr lang="en-US" altLang="ja-JP" smtClean="0">
                <a:latin typeface="Meiryo UI" panose="020B0604030504040204" pitchFamily="34" charset="-128"/>
                <a:ea typeface="Meiryo UI" panose="020B0604030504040204" pitchFamily="34" charset="-128"/>
              </a:rPr>
              <a:t>1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009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表題欄"/>
          <p:cNvSpPr/>
          <p:nvPr/>
        </p:nvSpPr>
        <p:spPr bwMode="invGray">
          <a:xfrm>
            <a:off x="927641" y="1600200"/>
            <a:ext cx="8978360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grpSp>
        <p:nvGrpSpPr>
          <p:cNvPr id="7" name="上部のグラフィック"/>
          <p:cNvGrpSpPr/>
          <p:nvPr/>
        </p:nvGrpSpPr>
        <p:grpSpPr>
          <a:xfrm>
            <a:off x="1041" y="0"/>
            <a:ext cx="9906103" cy="429768"/>
            <a:chOff x="1279" y="0"/>
            <a:chExt cx="12188952" cy="429768"/>
          </a:xfrm>
        </p:grpSpPr>
        <p:sp>
          <p:nvSpPr>
            <p:cNvPr id="8" name="長方形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9" name="長方形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0" name="長方形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grpSp>
        <p:nvGrpSpPr>
          <p:cNvPr id="23" name="下部のグラフィック"/>
          <p:cNvGrpSpPr/>
          <p:nvPr/>
        </p:nvGrpSpPr>
        <p:grpSpPr>
          <a:xfrm>
            <a:off x="1" y="6080760"/>
            <a:ext cx="9907143" cy="777240"/>
            <a:chOff x="0" y="6080760"/>
            <a:chExt cx="12190231" cy="777240"/>
          </a:xfrm>
        </p:grpSpPr>
        <p:sp>
          <p:nvSpPr>
            <p:cNvPr id="13" name="長方形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4" name="長方形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5" name="長方形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 bwMode="invGray">
          <a:xfrm>
            <a:off x="1237284" y="1905000"/>
            <a:ext cx="7431434" cy="26670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7283" y="5029200"/>
            <a:ext cx="6688290" cy="838200"/>
          </a:xfrm>
        </p:spPr>
        <p:txBody>
          <a:bodyPr rtlCol="0"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20" name="日付プレースホルダー 1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DC6F58A-99E9-4AAF-90AC-9718791C9526}" type="datetime1">
              <a:rPr lang="ja-JP" altLang="en-US" noProof="0" smtClean="0"/>
              <a:t>2026/5/18</a:t>
            </a:fld>
            <a:endParaRPr lang="ja-JP" altLang="en-US" noProof="0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40881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A475E2D-AD41-467B-8DDC-6DD4AEB98665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2237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16297" y="609600"/>
            <a:ext cx="928930" cy="5410200"/>
          </a:xfrm>
        </p:spPr>
        <p:txBody>
          <a:bodyPr vert="eaVert"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237282" y="609600"/>
            <a:ext cx="6254790" cy="5410200"/>
          </a:xfrm>
        </p:spPr>
        <p:txBody>
          <a:bodyPr vert="eaVert"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3E6A8431-86CD-4909-A18C-F65296F01940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65341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1C3D2D7C-F46F-4010-811C-17B843B059B3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 algn="l">
              <a:defRPr sz="3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2C410A6-BECA-47E7-97C1-D24ADBED465B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89459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37283" y="1905000"/>
            <a:ext cx="7431435" cy="2667000"/>
          </a:xfrm>
        </p:spPr>
        <p:txBody>
          <a:bodyPr rtlCol="0" anchor="b">
            <a:normAutofit/>
          </a:bodyPr>
          <a:lstStyle>
            <a:lvl1pPr algn="l">
              <a:defRPr sz="5400" b="0" cap="none" baseline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37283" y="4876800"/>
            <a:ext cx="6688290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70EB47BC-E1E9-49BE-AA6E-96C0F0D00B7C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48410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237283" y="1904999"/>
            <a:ext cx="3604835" cy="4088921"/>
          </a:xfrm>
        </p:spPr>
        <p:txBody>
          <a:bodyPr rtlCol="0">
            <a:normAutofit/>
          </a:bodyPr>
          <a:lstStyle>
            <a:lvl1pPr>
              <a:defRPr sz="24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63884" y="1904999"/>
            <a:ext cx="3604835" cy="4088921"/>
          </a:xfrm>
        </p:spPr>
        <p:txBody>
          <a:bodyPr rtlCol="0">
            <a:normAutofit/>
          </a:bodyPr>
          <a:lstStyle>
            <a:lvl1pPr>
              <a:defRPr sz="24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D05DFC9-1CE0-4836-87BF-41E0D58024A8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51225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37283" y="1828802"/>
            <a:ext cx="35918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37283" y="2590801"/>
            <a:ext cx="3591860" cy="342900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76859" y="1828802"/>
            <a:ext cx="3591860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76859" y="2590801"/>
            <a:ext cx="3591860" cy="342900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20182C73-2953-4657-A994-9A1F38CA7BBA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59770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AC8AB780-A220-4AA5-8747-F7115FDFD773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98131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下のグラフィック"/>
          <p:cNvGrpSpPr/>
          <p:nvPr userDrawn="1"/>
        </p:nvGrpSpPr>
        <p:grpSpPr>
          <a:xfrm>
            <a:off x="1" y="6309360"/>
            <a:ext cx="9907143" cy="548640"/>
            <a:chOff x="0" y="6309360"/>
            <a:chExt cx="12190231" cy="548640"/>
          </a:xfrm>
        </p:grpSpPr>
        <p:sp>
          <p:nvSpPr>
            <p:cNvPr id="7" name="長方形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8" name="長方形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9" name="長方形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F3DF8E4-45A3-4585-92D6-4F0960F868E3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403003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レーム"/>
          <p:cNvSpPr/>
          <p:nvPr/>
        </p:nvSpPr>
        <p:spPr>
          <a:xfrm>
            <a:off x="989566" y="1019175"/>
            <a:ext cx="4979062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39289" y="1371600"/>
            <a:ext cx="2539073" cy="2057400"/>
          </a:xfrm>
        </p:spPr>
        <p:txBody>
          <a:bodyPr rtlCol="0" anchor="b">
            <a:normAutofit/>
          </a:bodyPr>
          <a:lstStyle>
            <a:lvl1pPr algn="l">
              <a:defRPr sz="3200" b="1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12509" y="1293495"/>
            <a:ext cx="4533176" cy="4023360"/>
          </a:xfrm>
        </p:spPr>
        <p:txBody>
          <a:bodyPr rtlCol="0">
            <a:normAutofit/>
          </a:bodyPr>
          <a:lstStyle>
            <a:lvl1pPr>
              <a:defRPr sz="20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>
              <a:defRPr sz="180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  <a:lvl3pPr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3pPr>
            <a:lvl4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4pPr>
            <a:lvl5pPr>
              <a:defRPr sz="1400">
                <a:latin typeface="Meiryo UI" panose="020B0604030504040204" pitchFamily="34" charset="-128"/>
                <a:ea typeface="Meiryo UI" panose="020B0604030504040204" pitchFamily="34" charset="-128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39289" y="3536831"/>
            <a:ext cx="2539073" cy="1797169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9874F6E4-5E57-40BC-87DB-9D636161191E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6161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レーム"/>
          <p:cNvSpPr/>
          <p:nvPr/>
        </p:nvSpPr>
        <p:spPr>
          <a:xfrm>
            <a:off x="989566" y="1019175"/>
            <a:ext cx="4979062" cy="4572000"/>
          </a:xfrm>
          <a:prstGeom prst="rect">
            <a:avLst/>
          </a:prstGeom>
          <a:noFill/>
          <a:ln w="1016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39289" y="1371600"/>
            <a:ext cx="2539073" cy="2057400"/>
          </a:xfrm>
        </p:spPr>
        <p:txBody>
          <a:bodyPr rtlCol="0" anchor="b">
            <a:normAutofit/>
          </a:bodyPr>
          <a:lstStyle>
            <a:lvl1pPr algn="l">
              <a:defRPr sz="3200" b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 hasCustomPrompt="1"/>
          </p:nvPr>
        </p:nvSpPr>
        <p:spPr>
          <a:xfrm>
            <a:off x="1138195" y="1202055"/>
            <a:ext cx="4681804" cy="4206240"/>
          </a:xfrm>
          <a:solidFill>
            <a:schemeClr val="bg1">
              <a:lumMod val="95000"/>
            </a:schemeClr>
          </a:solidFill>
        </p:spPr>
        <p:txBody>
          <a:bodyPr tIns="9144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4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アイコンをクリックして画像を追加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39289" y="3536831"/>
            <a:ext cx="2539073" cy="1797171"/>
          </a:xfrm>
        </p:spPr>
        <p:txBody>
          <a:bodyPr rtlCol="0">
            <a:normAutofit/>
          </a:bodyPr>
          <a:lstStyle>
            <a:lvl1pPr marL="0" indent="0">
              <a:spcBef>
                <a:spcPts val="800"/>
              </a:spcBef>
              <a:buNone/>
              <a:defRPr sz="16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29BA5B2-42A4-485C-B9EA-AC17F3F38B94}" type="datetime1">
              <a:rPr lang="ja-JP" altLang="en-US" noProof="0" smtClean="0"/>
              <a:t>2026/5/18</a:t>
            </a:fld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9318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下部のグラフィック"/>
          <p:cNvGrpSpPr/>
          <p:nvPr/>
        </p:nvGrpSpPr>
        <p:grpSpPr>
          <a:xfrm>
            <a:off x="1" y="6309360"/>
            <a:ext cx="9907143" cy="548640"/>
            <a:chOff x="0" y="6309360"/>
            <a:chExt cx="12190231" cy="548640"/>
          </a:xfrm>
        </p:grpSpPr>
        <p:sp>
          <p:nvSpPr>
            <p:cNvPr id="7" name="長方形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8" name="長方形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9" name="長方形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grpSp>
        <p:nvGrpSpPr>
          <p:cNvPr id="10" name="上部のグラフィック"/>
          <p:cNvGrpSpPr/>
          <p:nvPr/>
        </p:nvGrpSpPr>
        <p:grpSpPr>
          <a:xfrm>
            <a:off x="1041" y="0"/>
            <a:ext cx="9906103" cy="320040"/>
            <a:chOff x="1279" y="0"/>
            <a:chExt cx="12188952" cy="320040"/>
          </a:xfrm>
        </p:grpSpPr>
        <p:sp>
          <p:nvSpPr>
            <p:cNvPr id="11" name="長方形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2" name="長方形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  <p:sp>
          <p:nvSpPr>
            <p:cNvPr id="13" name="長方形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sz="1800" noProof="0">
                <a:latin typeface="Meiryo UI" panose="020B0604030504040204" pitchFamily="34" charset="-128"/>
                <a:ea typeface="Meiryo UI" panose="020B0604030504040204" pitchFamily="34" charset="-128"/>
              </a:endParaRPr>
            </a:p>
          </p:txBody>
        </p:sp>
      </p:grp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237659" y="609600"/>
            <a:ext cx="743106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37659" y="1905001"/>
            <a:ext cx="7431060" cy="3697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 bwMode="auto">
          <a:xfrm>
            <a:off x="1225162" y="6516865"/>
            <a:ext cx="492677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lang="ja-JP" altLang="en-US" noProof="0"/>
              <a:t>フッターを追加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 bwMode="auto">
          <a:xfrm>
            <a:off x="6497112" y="6516865"/>
            <a:ext cx="107897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B5A212B-9633-4014-93D9-04C5F31EFF68}" type="datetime1">
              <a:rPr lang="ja-JP" altLang="en-US" noProof="0" smtClean="0"/>
              <a:t>2026/5/18</a:t>
            </a:fld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 bwMode="auto">
          <a:xfrm>
            <a:off x="7907761" y="6516865"/>
            <a:ext cx="760957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F28FB93-0A08-4E7D-8E63-9EFA29F1E09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31068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1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chemeClr val="accent1">
              <a:lumMod val="50000"/>
            </a:schemeClr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kumimoji="1" sz="24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8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kumimoji="1" sz="16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6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9042" y="900912"/>
            <a:ext cx="2412360" cy="706760"/>
          </a:xfrm>
        </p:spPr>
        <p:txBody>
          <a:bodyPr rtlCol="0" anchor="ctr">
            <a:normAutofit/>
          </a:bodyPr>
          <a:lstStyle/>
          <a:p>
            <a:pPr algn="ctr" rtl="0"/>
            <a:r>
              <a:rPr lang="ja-JP" altLang="en-US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〇〇号室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C3BAA184-A809-58D7-14BF-C5916800856D}"/>
              </a:ext>
            </a:extLst>
          </p:cNvPr>
          <p:cNvCxnSpPr>
            <a:cxnSpLocks/>
          </p:cNvCxnSpPr>
          <p:nvPr/>
        </p:nvCxnSpPr>
        <p:spPr>
          <a:xfrm flipV="1">
            <a:off x="632520" y="1607672"/>
            <a:ext cx="3933674" cy="79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タイトル 1">
            <a:extLst>
              <a:ext uri="{FF2B5EF4-FFF2-40B4-BE49-F238E27FC236}">
                <a16:creationId xmlns:a16="http://schemas.microsoft.com/office/drawing/2014/main" id="{EF509514-766C-DC36-1C04-095A073FCC32}"/>
              </a:ext>
            </a:extLst>
          </p:cNvPr>
          <p:cNvSpPr txBox="1">
            <a:spLocks/>
          </p:cNvSpPr>
          <p:nvPr/>
        </p:nvSpPr>
        <p:spPr>
          <a:xfrm>
            <a:off x="5339806" y="908857"/>
            <a:ext cx="4077690" cy="706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pPr algn="ctr"/>
            <a:r>
              <a:rPr lang="en-US" altLang="ja-JP" sz="3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00:00~00:00</a:t>
            </a:r>
            <a:endParaRPr lang="ja-JP" altLang="en-US" sz="3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98908E93-4403-94F4-D3EE-2B30FFEBF5B8}"/>
              </a:ext>
            </a:extLst>
          </p:cNvPr>
          <p:cNvSpPr txBox="1">
            <a:spLocks/>
          </p:cNvSpPr>
          <p:nvPr/>
        </p:nvSpPr>
        <p:spPr>
          <a:xfrm>
            <a:off x="632520" y="2060848"/>
            <a:ext cx="8784976" cy="36003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200" kern="12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株式会社〇〇</a:t>
            </a:r>
            <a:br>
              <a:rPr lang="en-US" altLang="ja-JP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6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会社説明会</a:t>
            </a:r>
          </a:p>
        </p:txBody>
      </p:sp>
      <p:sp>
        <p:nvSpPr>
          <p:cNvPr id="3" name="ブローチ 2">
            <a:extLst>
              <a:ext uri="{FF2B5EF4-FFF2-40B4-BE49-F238E27FC236}">
                <a16:creationId xmlns:a16="http://schemas.microsoft.com/office/drawing/2014/main" id="{E58EFEAE-048A-4A1C-9A57-DEF83C5D9C97}"/>
              </a:ext>
            </a:extLst>
          </p:cNvPr>
          <p:cNvSpPr/>
          <p:nvPr/>
        </p:nvSpPr>
        <p:spPr>
          <a:xfrm rot="5400000">
            <a:off x="1712640" y="-1297736"/>
            <a:ext cx="6480716" cy="9453469"/>
          </a:xfrm>
          <a:prstGeom prst="plaque">
            <a:avLst>
              <a:gd name="adj" fmla="val 5269"/>
            </a:avLst>
          </a:prstGeom>
          <a:noFill/>
          <a:ln w="1016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7833" y="1327846"/>
            <a:ext cx="550334" cy="372962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C48B40F6-5D2B-B474-1FAC-D3F7C68237BC}"/>
              </a:ext>
            </a:extLst>
          </p:cNvPr>
          <p:cNvCxnSpPr>
            <a:cxnSpLocks/>
          </p:cNvCxnSpPr>
          <p:nvPr/>
        </p:nvCxnSpPr>
        <p:spPr>
          <a:xfrm>
            <a:off x="5313040" y="1607672"/>
            <a:ext cx="4104456" cy="79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7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プロジェクト計画の概要プレゼンテーション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6713608_TF03460544" id="{7C5973CA-3523-4973-AE5F-937402DDF7B3}" vid="{CE78225F-C34D-4BCF-B53B-4B1D39E2C171}"/>
    </a:ext>
  </a:extLst>
</a:theme>
</file>

<file path=ppt/theme/theme2.xml><?xml version="1.0" encoding="utf-8"?>
<a:theme xmlns:a="http://schemas.openxmlformats.org/drawingml/2006/main" name="Office テーマ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9</Words>
  <Application>Microsoft Office PowerPoint</Application>
  <PresentationFormat>A4 210 x 297 mm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Wingdings</vt:lpstr>
      <vt:lpstr>プロジェクト計画の概要プレゼンテーション</vt:lpstr>
      <vt:lpstr>〇〇号室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401号室</dc:title>
  <dc:creator>真鍋 郷</dc:creator>
  <cp:lastModifiedBy>山下 叔宏</cp:lastModifiedBy>
  <cp:revision>11</cp:revision>
  <cp:lastPrinted>2023-10-25T02:21:06Z</cp:lastPrinted>
  <dcterms:created xsi:type="dcterms:W3CDTF">2023-10-11T03:11:58Z</dcterms:created>
  <dcterms:modified xsi:type="dcterms:W3CDTF">2026-05-18T04:23:21Z</dcterms:modified>
</cp:coreProperties>
</file>